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3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253E-254C-4843-BF64-BA5B230EC27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F455-D2E5-4715-9DC3-D7B61D01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9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253E-254C-4843-BF64-BA5B230EC27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F455-D2E5-4715-9DC3-D7B61D01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6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253E-254C-4843-BF64-BA5B230EC27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F455-D2E5-4715-9DC3-D7B61D01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4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253E-254C-4843-BF64-BA5B230EC27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F455-D2E5-4715-9DC3-D7B61D01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5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253E-254C-4843-BF64-BA5B230EC27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F455-D2E5-4715-9DC3-D7B61D01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2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253E-254C-4843-BF64-BA5B230EC27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F455-D2E5-4715-9DC3-D7B61D01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3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253E-254C-4843-BF64-BA5B230EC27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F455-D2E5-4715-9DC3-D7B61D01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0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253E-254C-4843-BF64-BA5B230EC27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F455-D2E5-4715-9DC3-D7B61D01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1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253E-254C-4843-BF64-BA5B230EC27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F455-D2E5-4715-9DC3-D7B61D01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9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253E-254C-4843-BF64-BA5B230EC27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F455-D2E5-4715-9DC3-D7B61D01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0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253E-254C-4843-BF64-BA5B230EC27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F455-D2E5-4715-9DC3-D7B61D01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5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7253E-254C-4843-BF64-BA5B230EC27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BF455-D2E5-4715-9DC3-D7B61D018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5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_hgq8Xls78" TargetMode="External"/><Relationship Id="rId2" Type="http://schemas.openxmlformats.org/officeDocument/2006/relationships/hyperlink" Target="https://www.youtube.com/watch?v=yRYfXwBIMh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Vz5dr7WyUs" TargetMode="External"/><Relationship Id="rId5" Type="http://schemas.openxmlformats.org/officeDocument/2006/relationships/hyperlink" Target="https://www.youtube.com/watch?v=OyBPt_TqYbs" TargetMode="External"/><Relationship Id="rId4" Type="http://schemas.openxmlformats.org/officeDocument/2006/relationships/hyperlink" Target="https://www.youtube.com/watch?v=1Za_kKB7EIk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haroni" pitchFamily="2" charset="-79"/>
                <a:cs typeface="Aharoni" pitchFamily="2" charset="-79"/>
              </a:rPr>
              <a:t>SHAPE IN A SHAPE</a:t>
            </a:r>
            <a:endParaRPr lang="en-US" sz="6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34" name="Picture 10" descr="http://www.primaveragallery.com/images/items/b/f1308a82d9afbee425a910e3d668bf1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0" b="18241"/>
          <a:stretch/>
        </p:blipFill>
        <p:spPr bwMode="auto">
          <a:xfrm>
            <a:off x="5965122" y="5557156"/>
            <a:ext cx="2874078" cy="11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s-media-cache-ak0.pinimg.com/736x/1c/8f/bb/1c8fbb2ef59d8a742ab9c58dd262c9f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1" y="847124"/>
            <a:ext cx="3630839" cy="31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handmade jewelry sawing pendant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" t="35017" r="6767" b="24612"/>
          <a:stretch/>
        </p:blipFill>
        <p:spPr bwMode="auto">
          <a:xfrm>
            <a:off x="92074" y="4089553"/>
            <a:ext cx="545559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16262" r="25108" b="9412"/>
          <a:stretch/>
        </p:blipFill>
        <p:spPr bwMode="auto">
          <a:xfrm>
            <a:off x="6477000" y="914400"/>
            <a:ext cx="2547257" cy="469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handmade jewelry sawing pendan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57" y="2412789"/>
            <a:ext cx="2111480" cy="16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handmade jewelry sawing pendan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372" y="762777"/>
            <a:ext cx="2228850" cy="170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8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3048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sz="6600" b="1" u="sng" dirty="0" smtClean="0"/>
              <a:t>Five Basic Jewelry Processes</a:t>
            </a:r>
            <a:endParaRPr lang="en-US" sz="6600" b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1999"/>
            <a:ext cx="3810000" cy="294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7940"/>
            <a:ext cx="4069217" cy="315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sawed jewelry piec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14" y="3707941"/>
            <a:ext cx="3536956" cy="315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rilling technique jewel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999"/>
            <a:ext cx="5932714" cy="294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70" y="3718827"/>
            <a:ext cx="2722330" cy="313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76200" y="2971800"/>
            <a:ext cx="3264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1. Piercing-drilling a hole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685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2. Sawing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172200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3. Filing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6324600"/>
            <a:ext cx="2122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4. Sanding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5867400"/>
            <a:ext cx="2313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5. Polishing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HUB CAPS, INITIALS, CULTURE, CONTRAST SHAPE</a:t>
            </a:r>
            <a:endParaRPr lang="en-US" b="1" dirty="0"/>
          </a:p>
        </p:txBody>
      </p:sp>
      <p:pic>
        <p:nvPicPr>
          <p:cNvPr id="2050" name="Picture 2" descr="http://www.hubcaps-wheelcovers.com/photo/ho155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4" y="609600"/>
            <a:ext cx="2056471" cy="154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3rdwardjewelry.com/Christy_Klug_files/shapeimage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88" y="1066800"/>
            <a:ext cx="4920012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edia-cache-ec5.pinterest.com/upload/38632509274016740_Vhkm5MW2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038600"/>
            <a:ext cx="348278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.ytimg.com/vi/F1fnu3v0gn8/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0" y="2268343"/>
            <a:ext cx="2149398" cy="161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roduct-hugerect-39923-6478-1341214742-324757e128eb202ab609f53aff37a1f7_lar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13" y="2217699"/>
            <a:ext cx="1987882" cy="18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t0.gstatic.com/images?q=tbn:ANd9GcSM5MpWV7_TX-vEqvcl1ELKhdd0ZeglCKK6-ugWAyQ7Iwe_v2QXw8hLsUEM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71" y="609600"/>
            <a:ext cx="213452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1.bp.blogspot.com/-WuArwZG2eIo/UX3PbGa2srI/AAAAAAAAErI/ghvDpAYFsF0/s1600/CherylsFinishedCuff4:27:1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5831" y="3976222"/>
            <a:ext cx="3011062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9868" r="9721" b="17212"/>
          <a:stretch/>
        </p:blipFill>
        <p:spPr bwMode="auto">
          <a:xfrm>
            <a:off x="5785624" y="3953572"/>
            <a:ext cx="3345970" cy="290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0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u="sng" dirty="0" smtClean="0"/>
              <a:t>CONT…</a:t>
            </a:r>
            <a:endParaRPr lang="en-US" sz="8800" b="1" u="sng" dirty="0"/>
          </a:p>
        </p:txBody>
      </p:sp>
      <p:pic>
        <p:nvPicPr>
          <p:cNvPr id="1026" name="Picture 2" descr="http://www.revereacademy.com/uploads/pics/pierced_penda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t="17322" r="19360" b="6737"/>
          <a:stretch/>
        </p:blipFill>
        <p:spPr bwMode="auto">
          <a:xfrm>
            <a:off x="1859" y="2880732"/>
            <a:ext cx="3808141" cy="397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5da-QWpFqQE/TlUMPDjxAhI/AAAAAAAAAL8/v-0MzWzxIdk/s320/Pierced+Pendant+Examples+2010-11+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24269" r="11895" b="20122"/>
          <a:stretch/>
        </p:blipFill>
        <p:spPr bwMode="auto">
          <a:xfrm>
            <a:off x="3810000" y="1066800"/>
            <a:ext cx="2436261" cy="27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s-media-cache-ak0.pinimg.com/236x/25/48/fd/2548fde43de4e364595a2d23d25acd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21336" r="19390" b="18539"/>
          <a:stretch/>
        </p:blipFill>
        <p:spPr bwMode="auto">
          <a:xfrm>
            <a:off x="6246260" y="2286000"/>
            <a:ext cx="289773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 t="12312" r="8826" b="10709"/>
          <a:stretch/>
        </p:blipFill>
        <p:spPr bwMode="auto">
          <a:xfrm>
            <a:off x="3810000" y="3806128"/>
            <a:ext cx="2425310" cy="305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r="9389"/>
          <a:stretch/>
        </p:blipFill>
        <p:spPr bwMode="auto">
          <a:xfrm>
            <a:off x="2667000" y="1033346"/>
            <a:ext cx="1295400" cy="201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handmade jewelry sawing pendan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Image result for handmade jewelry sawing pendant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2875"/>
            <a:ext cx="2667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Image result for handmade jewelry sawing pendant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4" t="19909" r="13242" b="21894"/>
          <a:stretch/>
        </p:blipFill>
        <p:spPr bwMode="auto">
          <a:xfrm>
            <a:off x="1859" y="149452"/>
            <a:ext cx="2697472" cy="259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9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u="sng" dirty="0" smtClean="0"/>
              <a:t>MORE STILL…</a:t>
            </a:r>
            <a:endParaRPr lang="en-US" sz="8000" b="1" u="sng" dirty="0"/>
          </a:p>
        </p:txBody>
      </p:sp>
      <p:pic>
        <p:nvPicPr>
          <p:cNvPr id="1026" name="Picture 2" descr="Image result for sawed jewelry pie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6" b="9368"/>
          <a:stretch/>
        </p:blipFill>
        <p:spPr bwMode="auto">
          <a:xfrm>
            <a:off x="0" y="990600"/>
            <a:ext cx="4648200" cy="146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sawed jewelry pie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7" b="54332"/>
          <a:stretch/>
        </p:blipFill>
        <p:spPr bwMode="auto">
          <a:xfrm>
            <a:off x="4267200" y="1001486"/>
            <a:ext cx="4876800" cy="145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awed jewelry piec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5435" r="13103" b="10289"/>
          <a:stretch/>
        </p:blipFill>
        <p:spPr bwMode="auto">
          <a:xfrm rot="16200000">
            <a:off x="-521493" y="2981665"/>
            <a:ext cx="4343402" cy="33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0" t="9000" r="15048" b="9857"/>
          <a:stretch/>
        </p:blipFill>
        <p:spPr bwMode="auto">
          <a:xfrm>
            <a:off x="3168624" y="2362199"/>
            <a:ext cx="2197152" cy="444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awed jewelry piec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" t="13680" r="53905" b="5897"/>
          <a:stretch/>
        </p:blipFill>
        <p:spPr bwMode="auto">
          <a:xfrm>
            <a:off x="5365776" y="2460171"/>
            <a:ext cx="3778224" cy="444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4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u="sng" dirty="0" smtClean="0"/>
              <a:t>KRISTY KLUG</a:t>
            </a:r>
            <a:endParaRPr lang="en-US" sz="88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162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2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6200" y="-152400"/>
            <a:ext cx="9296400" cy="1143000"/>
          </a:xfrm>
        </p:spPr>
        <p:txBody>
          <a:bodyPr>
            <a:noAutofit/>
          </a:bodyPr>
          <a:lstStyle/>
          <a:p>
            <a:r>
              <a:rPr lang="en-US" sz="6000" b="1" u="sng" dirty="0" smtClean="0"/>
              <a:t>BASIC JEWELRY PROCESSES</a:t>
            </a:r>
            <a:endParaRPr lang="en-US" sz="60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90600"/>
            <a:ext cx="8229600" cy="58674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www.youtube.com/watch?v=yRYfXwBIMhY</a:t>
            </a:r>
            <a:r>
              <a:rPr lang="en-US" dirty="0" smtClean="0"/>
              <a:t>  how to saw 4:49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www.youtube.com/watch?v=8_hgq8Xls78</a:t>
            </a:r>
            <a:r>
              <a:rPr lang="en-US" dirty="0" smtClean="0"/>
              <a:t>  how to piece the metal 2:19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www.youtube.com/watch?v=1Za_kKB7EIk</a:t>
            </a:r>
            <a:r>
              <a:rPr lang="en-US" dirty="0" smtClean="0"/>
              <a:t>  how to file 2:34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www.youtube.com/watch?v=OyBPt_TqYbs</a:t>
            </a:r>
            <a:r>
              <a:rPr lang="en-US" dirty="0" smtClean="0"/>
              <a:t> how to sand your project 5:50</a:t>
            </a:r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www.youtube.com/watch?v=mVz5dr7WyUs</a:t>
            </a:r>
            <a:r>
              <a:rPr lang="en-US" dirty="0" smtClean="0"/>
              <a:t>  how to polish (no sound) 2:09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1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u="sng" dirty="0" smtClean="0"/>
              <a:t>REQUIREMENTS</a:t>
            </a:r>
            <a:endParaRPr lang="en-US" sz="8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6012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6000" dirty="0" smtClean="0"/>
              <a:t>Design must fit process.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 smtClean="0"/>
              <a:t>Design must be original.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 smtClean="0"/>
              <a:t>Proficient Craftsmanship.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 smtClean="0"/>
              <a:t>Follow all five basic jewelry processes.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832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108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Aharoni</vt:lpstr>
      <vt:lpstr>Arial</vt:lpstr>
      <vt:lpstr>Calibri</vt:lpstr>
      <vt:lpstr>Office Theme</vt:lpstr>
      <vt:lpstr>SHAPE IN A SHAPE</vt:lpstr>
      <vt:lpstr>Five Basic Jewelry Processes</vt:lpstr>
      <vt:lpstr>HUB CAPS, INITIALS, CULTURE, CONTRAST SHAPE</vt:lpstr>
      <vt:lpstr>CONT…</vt:lpstr>
      <vt:lpstr>MORE STILL…</vt:lpstr>
      <vt:lpstr>KRISTY KLUG</vt:lpstr>
      <vt:lpstr>BASIC JEWELRY PROCESSES</vt:lpstr>
      <vt:lpstr>REQUIREMENTS</vt:lpstr>
    </vt:vector>
  </TitlesOfParts>
  <Company>ISD 279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 IN A SHAPE</dc:title>
  <dc:creator>Bechtol, Linda (BJH)</dc:creator>
  <cp:lastModifiedBy>Bechtol, Linda (BMS)</cp:lastModifiedBy>
  <cp:revision>35</cp:revision>
  <dcterms:created xsi:type="dcterms:W3CDTF">2013-01-02T19:24:47Z</dcterms:created>
  <dcterms:modified xsi:type="dcterms:W3CDTF">2017-10-11T12:16:08Z</dcterms:modified>
</cp:coreProperties>
</file>