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93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FBAF-7734-4C1F-B4BF-19249EFE3C0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7176-D5B2-4155-9F2D-DFA88931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93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FBAF-7734-4C1F-B4BF-19249EFE3C0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7176-D5B2-4155-9F2D-DFA88931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28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FBAF-7734-4C1F-B4BF-19249EFE3C0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7176-D5B2-4155-9F2D-DFA88931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2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FBAF-7734-4C1F-B4BF-19249EFE3C0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7176-D5B2-4155-9F2D-DFA88931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2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FBAF-7734-4C1F-B4BF-19249EFE3C0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7176-D5B2-4155-9F2D-DFA88931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2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FBAF-7734-4C1F-B4BF-19249EFE3C0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7176-D5B2-4155-9F2D-DFA88931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94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FBAF-7734-4C1F-B4BF-19249EFE3C0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7176-D5B2-4155-9F2D-DFA88931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5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FBAF-7734-4C1F-B4BF-19249EFE3C0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7176-D5B2-4155-9F2D-DFA88931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1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FBAF-7734-4C1F-B4BF-19249EFE3C0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7176-D5B2-4155-9F2D-DFA88931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0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FBAF-7734-4C1F-B4BF-19249EFE3C0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7176-D5B2-4155-9F2D-DFA88931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4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FBAF-7734-4C1F-B4BF-19249EFE3C0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97176-D5B2-4155-9F2D-DFA88931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8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FBAF-7734-4C1F-B4BF-19249EFE3C03}" type="datetimeFigureOut">
              <a:rPr lang="en-US" smtClean="0"/>
              <a:t>2/17/2015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97176-D5B2-4155-9F2D-DFA889319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82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417638"/>
          </a:xfrm>
        </p:spPr>
        <p:txBody>
          <a:bodyPr>
            <a:noAutofit/>
          </a:bodyPr>
          <a:lstStyle/>
          <a:p>
            <a:r>
              <a:rPr lang="en-US" sz="9600" b="1" u="sng" dirty="0" smtClean="0">
                <a:latin typeface="Harrington" panose="04040505050A02020702" pitchFamily="82" charset="0"/>
              </a:rPr>
              <a:t>HEART ART</a:t>
            </a:r>
            <a:endParaRPr lang="en-US" sz="9600" b="1" u="sng" dirty="0">
              <a:latin typeface="Harrington" panose="04040505050A02020702" pitchFamily="82" charset="0"/>
            </a:endParaRPr>
          </a:p>
        </p:txBody>
      </p:sp>
      <p:pic>
        <p:nvPicPr>
          <p:cNvPr id="1026" name="Picture 2" descr="http://allendesigns.typepad.com/.a/6a00d8341c75d353ef0133ee475b39970b-p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4167963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vectorious.net/data/media/1/3498-abstract-colorful-hear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9" t="24118" r="7512" b="11390"/>
          <a:stretch/>
        </p:blipFill>
        <p:spPr bwMode="auto">
          <a:xfrm>
            <a:off x="4487631" y="1143000"/>
            <a:ext cx="4697060" cy="45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wallpapersdb.org/wallpapers/abstract/heart_art_2560x16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2" t="17887" r="10827" b="12965"/>
          <a:stretch/>
        </p:blipFill>
        <p:spPr bwMode="auto">
          <a:xfrm>
            <a:off x="2895600" y="4191000"/>
            <a:ext cx="2209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sawthatsomewhere.com/wp-content/uploads/670425_10770919_lz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6" t="6666" r="10809" b="7773"/>
          <a:stretch/>
        </p:blipFill>
        <p:spPr bwMode="auto">
          <a:xfrm>
            <a:off x="0" y="4783020"/>
            <a:ext cx="1752600" cy="207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51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067800" cy="1143000"/>
          </a:xfrm>
        </p:spPr>
        <p:txBody>
          <a:bodyPr>
            <a:normAutofit/>
          </a:bodyPr>
          <a:lstStyle/>
          <a:p>
            <a:r>
              <a:rPr lang="en-US" sz="6600" u="sng" dirty="0" smtClean="0">
                <a:latin typeface="Algerian" panose="04020705040A02060702" pitchFamily="82" charset="0"/>
              </a:rPr>
              <a:t>DRAWINGS OF HEARTS</a:t>
            </a:r>
            <a:endParaRPr lang="en-US" sz="6600" u="sng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http://i.ytimg.com/vi/SmzTj5cevH4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r="20718"/>
          <a:stretch/>
        </p:blipFill>
        <p:spPr bwMode="auto">
          <a:xfrm>
            <a:off x="152400" y="914400"/>
            <a:ext cx="3015898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s.steps.dragoart.com/drawing-a-tribal-heart-step-6_1_000000137199_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3" t="20406" r="5287" b="15180"/>
          <a:stretch/>
        </p:blipFill>
        <p:spPr bwMode="auto">
          <a:xfrm>
            <a:off x="3168298" y="914400"/>
            <a:ext cx="3178098" cy="310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liparts.co/cliparts/8cx/L79/8cxL79dc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16590" r="8781" b="14919"/>
          <a:stretch/>
        </p:blipFill>
        <p:spPr bwMode="auto">
          <a:xfrm>
            <a:off x="182137" y="3886200"/>
            <a:ext cx="2563458" cy="283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s://desenepicturi.files.wordpress.com/2013/07/inima-desen-in-creion-heart-pencil-drawin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52" y="918910"/>
            <a:ext cx="2797604" cy="31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http://images.fineartamerica.com/images-medium-large-5/heart-embraced-meldra-driscoll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4954" r="5388" b="7790"/>
          <a:stretch/>
        </p:blipFill>
        <p:spPr bwMode="auto">
          <a:xfrm>
            <a:off x="2971800" y="3886200"/>
            <a:ext cx="3232498" cy="299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pixbim.com/wp-content/uploads/2014/07/broken-heart-drawin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822" y="4024197"/>
            <a:ext cx="2932329" cy="283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8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9600" u="sng" dirty="0" smtClean="0">
                <a:latin typeface="Gigi" panose="04040504061007020D02" pitchFamily="82" charset="0"/>
              </a:rPr>
              <a:t>BE CREATIVE</a:t>
            </a:r>
            <a:endParaRPr lang="en-US" sz="9600" u="sng" dirty="0">
              <a:latin typeface="Gigi" panose="04040504061007020D02" pitchFamily="82" charset="0"/>
            </a:endParaRPr>
          </a:p>
        </p:txBody>
      </p:sp>
      <p:pic>
        <p:nvPicPr>
          <p:cNvPr id="2050" name="Picture 2" descr="http://fc01.deviantart.net/fs71/f/2012/068/1/2/random_drawings_by_missprinceton2k12-d4s72p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5" t="8390" r="9950"/>
          <a:stretch/>
        </p:blipFill>
        <p:spPr bwMode="auto">
          <a:xfrm>
            <a:off x="228600" y="1143000"/>
            <a:ext cx="3010830" cy="261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204.photobucket.com/albums/bb314/pencilflow/drawings/he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30" y="1066800"/>
            <a:ext cx="326003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pixbim.com/wp-content/uploads/2014/06/drawings-of-hearts-and-skull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65" y="1143000"/>
            <a:ext cx="264453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c00.deviantart.net/fs71/f/2011/068/5/4/tribal_heart_by_nexxnecis-d3b9ge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t="2536" r="3171" b="6439"/>
          <a:stretch/>
        </p:blipFill>
        <p:spPr bwMode="auto">
          <a:xfrm>
            <a:off x="0" y="3616712"/>
            <a:ext cx="2787805" cy="324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hative.com/wp-content/uploads/2013/09/heart-drawings/heart-drawing-1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50" r="4488" b="2728"/>
          <a:stretch/>
        </p:blipFill>
        <p:spPr bwMode="auto">
          <a:xfrm>
            <a:off x="6419122" y="3921512"/>
            <a:ext cx="2805220" cy="293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fc09.deviantart.net/fs23/f/2008/015/3/9/Waterfall_of_a_Broken_Heart_by_TrappedAndConfuse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" t="7189" r="4878" b="4910"/>
          <a:stretch/>
        </p:blipFill>
        <p:spPr bwMode="auto">
          <a:xfrm>
            <a:off x="7620000" y="0"/>
            <a:ext cx="1283234" cy="1176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emergingbrilliance.com/wp-content/uploads/2012/08/Sarah-Heart-Drawing-brigh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27432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8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2400"/>
            <a:ext cx="90678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FAMOUS HEART ART</a:t>
            </a:r>
            <a:endParaRPr lang="en-US" sz="8000" dirty="0"/>
          </a:p>
        </p:txBody>
      </p:sp>
      <p:pic>
        <p:nvPicPr>
          <p:cNvPr id="3074" name="Picture 2" descr="http://uploads8.wikiart.org/images/robert-indiana/the-garden-of-love-19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8" b="18089"/>
          <a:stretch/>
        </p:blipFill>
        <p:spPr bwMode="auto">
          <a:xfrm>
            <a:off x="152400" y="990600"/>
            <a:ext cx="4572000" cy="2921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://www.leninimports.com/keith_haring_gallery_new_1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005" y="838200"/>
            <a:ext cx="381000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6" t="3889" r="5944" b="24976"/>
          <a:stretch/>
        </p:blipFill>
        <p:spPr bwMode="auto">
          <a:xfrm>
            <a:off x="155575" y="4038600"/>
            <a:ext cx="2497331" cy="2720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http://www.rugusavay.com/wp-content/uploads/2013/12/Jean-David-He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4040458"/>
            <a:ext cx="2025805" cy="271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62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10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HEART ART</vt:lpstr>
      <vt:lpstr>DRAWINGS OF HEARTS</vt:lpstr>
      <vt:lpstr>BE CREATIVE</vt:lpstr>
      <vt:lpstr>FAMOUS HEART ART</vt:lpstr>
    </vt:vector>
  </TitlesOfParts>
  <Company>ISD 279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HEART ART</dc:title>
  <dc:creator>Bechtol, Linda (BJH)</dc:creator>
  <cp:lastModifiedBy>Bechtol, Linda (BJH)</cp:lastModifiedBy>
  <cp:revision>10</cp:revision>
  <dcterms:created xsi:type="dcterms:W3CDTF">2015-02-12T13:01:53Z</dcterms:created>
  <dcterms:modified xsi:type="dcterms:W3CDTF">2015-02-17T14:17:33Z</dcterms:modified>
</cp:coreProperties>
</file>